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9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64F8-4FB4-4470-B194-152777120AC8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77A5-F9A0-4B22-89DA-5D186C47C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6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93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A45B-5A4A-49A5-BC3A-623514BEC8DE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64638-E953-D478-8D4B-E5F84768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200" dirty="0"/>
              <a:t>Разработка </a:t>
            </a:r>
            <a:br>
              <a:rPr lang="ru-RU" sz="4200" dirty="0"/>
            </a:br>
            <a:r>
              <a:rPr lang="ru-RU" sz="4200" dirty="0"/>
              <a:t>веб-приложения </a:t>
            </a:r>
            <a:r>
              <a:rPr lang="ru-RU" sz="4000" dirty="0"/>
              <a:t>«</a:t>
            </a:r>
            <a:r>
              <a:rPr lang="en-US" sz="4000" dirty="0"/>
              <a:t>Advanced Schedule</a:t>
            </a:r>
            <a:r>
              <a:rPr lang="ru-RU" sz="4000" dirty="0"/>
              <a:t>»</a:t>
            </a:r>
            <a:endParaRPr lang="ru-RU" sz="4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03C39-7712-7232-604A-C3FF20F7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0019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sz="2800" dirty="0"/>
              <a:t>Разработал </a:t>
            </a:r>
            <a:br>
              <a:rPr lang="ru-RU" sz="2800" dirty="0"/>
            </a:br>
            <a:r>
              <a:rPr lang="ru-RU" sz="2800" dirty="0" err="1"/>
              <a:t>Ханнанов</a:t>
            </a:r>
            <a:r>
              <a:rPr lang="ru-RU" sz="2800" dirty="0"/>
              <a:t> Алмаз </a:t>
            </a:r>
            <a:r>
              <a:rPr lang="ru-RU" sz="2800" dirty="0" err="1"/>
              <a:t>Расихович</a:t>
            </a:r>
            <a:endParaRPr lang="ru-RU" sz="2800" dirty="0"/>
          </a:p>
          <a:p>
            <a:pPr algn="r"/>
            <a:r>
              <a:rPr lang="ru-RU" sz="2800" dirty="0"/>
              <a:t>Руководитель</a:t>
            </a:r>
            <a:br>
              <a:rPr lang="ru-RU" sz="2800" dirty="0"/>
            </a:br>
            <a:r>
              <a:rPr lang="ru-RU" sz="2800" dirty="0"/>
              <a:t>к.т.н., преподаватель </a:t>
            </a:r>
            <a:r>
              <a:rPr lang="ru-RU" sz="2800" dirty="0" err="1"/>
              <a:t>УГКТиД</a:t>
            </a:r>
            <a:br>
              <a:rPr lang="ru-RU" sz="2800" dirty="0"/>
            </a:br>
            <a:r>
              <a:rPr lang="ru-RU" sz="2800" dirty="0"/>
              <a:t>Валеева Гульнара Рустамовна</a:t>
            </a:r>
          </a:p>
        </p:txBody>
      </p:sp>
    </p:spTree>
    <p:extLst>
      <p:ext uri="{BB962C8B-B14F-4D97-AF65-F5344CB8AC3E}">
        <p14:creationId xmlns:p14="http://schemas.microsoft.com/office/powerpoint/2010/main" val="265815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C314-E912-FF68-93D3-A287D3D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Языки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8BB4B-C8BE-CEB9-A70A-E47793BE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5" y="2283769"/>
            <a:ext cx="4054408" cy="2827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C6FAF-99ED-89C9-A1FA-DEE56C989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3" y="2282540"/>
            <a:ext cx="2829180" cy="28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7" y="1438813"/>
            <a:ext cx="4998461" cy="817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14158" r="9107" b="13955"/>
          <a:stretch/>
        </p:blipFill>
        <p:spPr>
          <a:xfrm>
            <a:off x="7562681" y="4826239"/>
            <a:ext cx="4205924" cy="1382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025800" y="2698028"/>
            <a:ext cx="4140399" cy="14619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7" y="3973205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982522"/>
            <a:ext cx="2143217" cy="21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среды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66BAB-7132-2A8F-4EC9-9F408127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17" y="1079732"/>
            <a:ext cx="9158166" cy="54853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9D7678-5CBA-E802-14B7-DAE89745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029" y="1079732"/>
            <a:ext cx="2815726" cy="56527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3C1654-97EB-685E-E507-B0D08D06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88" y="1079732"/>
            <a:ext cx="2709185" cy="56527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82C48-E9A2-4F22-6106-1D8A87F44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996" y="1962909"/>
            <a:ext cx="9158087" cy="33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8A65F-C08A-9900-F618-B5645ED47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8" b="22070"/>
          <a:stretch/>
        </p:blipFill>
        <p:spPr bwMode="auto">
          <a:xfrm>
            <a:off x="1289869" y="1717798"/>
            <a:ext cx="9612262" cy="3781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5" r="1667"/>
          <a:stretch/>
        </p:blipFill>
        <p:spPr bwMode="auto">
          <a:xfrm>
            <a:off x="1579004" y="1184259"/>
            <a:ext cx="9033992" cy="483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47F97-64AE-0188-89C5-FD1314CC2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76" y="1644950"/>
            <a:ext cx="9127047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26482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190341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286819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383297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47157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11016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7EF5DE6-214A-CD1F-6F23-E6D3E28F0D25}"/>
              </a:ext>
            </a:extLst>
          </p:cNvPr>
          <p:cNvSpPr txBox="1">
            <a:spLocks/>
          </p:cNvSpPr>
          <p:nvPr/>
        </p:nvSpPr>
        <p:spPr>
          <a:xfrm>
            <a:off x="1351899" y="5748757"/>
            <a:ext cx="10138318" cy="665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7B140"/>
              </a:buClr>
              <a:buSzPct val="150000"/>
              <a:buNone/>
            </a:pPr>
            <a:r>
              <a:rPr lang="ru-RU" sz="3600" u="sng" dirty="0"/>
              <a:t>Цель дипломной работы достигнута. Поставленные задачи – выполнены.</a:t>
            </a:r>
          </a:p>
        </p:txBody>
      </p:sp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C751A-5CCB-B4A6-108E-5A2FAA1B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AD9EF0-FE5D-46F4-B49B-84088C17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1" y="1089645"/>
            <a:ext cx="10707029" cy="5768355"/>
          </a:xfrm>
        </p:spPr>
        <p:txBody>
          <a:bodyPr>
            <a:normAutofit fontScale="92500"/>
          </a:bodyPr>
          <a:lstStyle/>
          <a:p>
            <a:pPr marL="0" indent="27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Целью работы </a:t>
            </a:r>
            <a:r>
              <a:rPr lang="ru-RU" dirty="0"/>
              <a:t>является разработка информационной системы </a:t>
            </a:r>
            <a:br>
              <a:rPr lang="ru-RU" dirty="0"/>
            </a:br>
            <a:r>
              <a:rPr lang="ru-RU" dirty="0"/>
              <a:t>веб-приложения «Advanced Schedule».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Актуальность</a:t>
            </a:r>
            <a:r>
              <a:rPr lang="ru-RU" dirty="0"/>
              <a:t> данной проблемы обусловлена множеством ошибок и неточностей, допускаемых при ручном составлении расписания занятий.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Объектом исследования </a:t>
            </a:r>
            <a:r>
              <a:rPr lang="ru-RU" dirty="0"/>
              <a:t>является разрабатываемая автоматизи-     рованная информационная система составления расписания </a:t>
            </a:r>
            <a:br>
              <a:rPr lang="ru-RU" dirty="0"/>
            </a:br>
            <a:r>
              <a:rPr lang="ru-RU" dirty="0"/>
              <a:t>веб-приложение «Advanced Schedule».</a:t>
            </a:r>
          </a:p>
          <a:p>
            <a:pPr marL="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Предметом исследования </a:t>
            </a:r>
            <a:r>
              <a:rPr lang="ru-RU" dirty="0"/>
              <a:t>является особенности автоматизированной информационной системы составления расписания.</a:t>
            </a:r>
          </a:p>
          <a:p>
            <a:pPr marL="540000" indent="27000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b="1" dirty="0"/>
              <a:t>Практическая значимость </a:t>
            </a:r>
            <a:r>
              <a:rPr lang="ru-RU" dirty="0"/>
              <a:t>данной работы заключается в том, что система будет иметь возможность применения в деятельности Уфимского государственного колледжа технологии и дизайна.</a:t>
            </a:r>
          </a:p>
        </p:txBody>
      </p:sp>
    </p:spTree>
    <p:extLst>
      <p:ext uri="{BB962C8B-B14F-4D97-AF65-F5344CB8AC3E}">
        <p14:creationId xmlns:p14="http://schemas.microsoft.com/office/powerpoint/2010/main" val="25892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Экспресс расписание «Колледж»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35" y="1376053"/>
            <a:ext cx="7482929" cy="4918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1С:Автоматизированное составление расписания «Колледж»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96" y="1318058"/>
            <a:ext cx="8055408" cy="5044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Система «</a:t>
            </a:r>
            <a:r>
              <a:rPr lang="ru-RU" sz="3100" dirty="0" err="1"/>
              <a:t>АВТОРасписание</a:t>
            </a:r>
            <a:r>
              <a:rPr lang="ru-RU" sz="3100" dirty="0"/>
              <a:t>»</a:t>
            </a:r>
          </a:p>
        </p:txBody>
      </p:sp>
      <p:pic>
        <p:nvPicPr>
          <p:cNvPr id="4" name="Рисунок 3" descr="Программа для учебных планов спо. Учебный план спо">
            <a:extLst>
              <a:ext uri="{FF2B5EF4-FFF2-40B4-BE49-F238E27FC236}">
                <a16:creationId xmlns:a16="http://schemas.microsoft.com/office/drawing/2014/main" id="{ECF84FF8-BF54-3D0F-3788-EE8BB6BB2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25" y="1265307"/>
            <a:ext cx="7122949" cy="515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 </a:t>
            </a:r>
            <a:br>
              <a:rPr lang="ru-RU" dirty="0"/>
            </a:br>
            <a:r>
              <a:rPr lang="ru-RU" dirty="0"/>
              <a:t>составления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775058" y="1239000"/>
            <a:ext cx="6641883" cy="5482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</a:t>
            </a:r>
            <a:br>
              <a:rPr lang="ru-RU" dirty="0"/>
            </a:br>
            <a:r>
              <a:rPr lang="ru-RU" dirty="0"/>
              <a:t>просмотра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3691287" y="1248042"/>
            <a:ext cx="4809425" cy="5398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2216406" y="1237274"/>
            <a:ext cx="7759188" cy="4516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" t="1205" r="917"/>
          <a:stretch/>
        </p:blipFill>
        <p:spPr>
          <a:xfrm>
            <a:off x="1500856" y="997528"/>
            <a:ext cx="9190287" cy="57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259</TotalTime>
  <Words>214</Words>
  <Application>Microsoft Office PowerPoint</Application>
  <PresentationFormat>Широкоэкранный</PresentationFormat>
  <Paragraphs>29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Тема Office</vt:lpstr>
      <vt:lpstr>Разработка  веб-приложения «Advanced Schedule»</vt:lpstr>
      <vt:lpstr>Введение</vt:lpstr>
      <vt:lpstr>Обзор аналогов Экспресс расписание «Колледж»</vt:lpstr>
      <vt:lpstr>Обзор аналогов 1С:Автоматизированное составление расписания «Колледж»</vt:lpstr>
      <vt:lpstr>Обзор аналогов Система «АВТОРасписание»</vt:lpstr>
      <vt:lpstr>Блок-схема алгоритма  составления расписания</vt:lpstr>
      <vt:lpstr>Блок-схема алгоритма просмотра расписания</vt:lpstr>
      <vt:lpstr>Use Case диаграмма</vt:lpstr>
      <vt:lpstr>Схема базы данных</vt:lpstr>
      <vt:lpstr>Языки программирования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15</cp:revision>
  <dcterms:created xsi:type="dcterms:W3CDTF">2023-05-25T15:10:37Z</dcterms:created>
  <dcterms:modified xsi:type="dcterms:W3CDTF">2023-06-06T15:11:22Z</dcterms:modified>
</cp:coreProperties>
</file>